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2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4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8" d="100"/>
          <a:sy n="78" d="100"/>
        </p:scale>
        <p:origin x="-366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C2E49-FACC-4D45-A353-06AF163AC49D}" type="datetimeFigureOut">
              <a:rPr lang="en-US" smtClean="0"/>
              <a:pPr/>
              <a:t>3/23/2015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E34BB-ECB0-4D2A-99ED-00C6861FFA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8887381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C2E49-FACC-4D45-A353-06AF163AC49D}" type="datetimeFigureOut">
              <a:rPr lang="en-US" smtClean="0"/>
              <a:pPr/>
              <a:t>3/23/2015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E34BB-ECB0-4D2A-99ED-00C6861FFA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5809927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C2E49-FACC-4D45-A353-06AF163AC49D}" type="datetimeFigureOut">
              <a:rPr lang="en-US" smtClean="0"/>
              <a:pPr/>
              <a:t>3/23/2015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E34BB-ECB0-4D2A-99ED-00C6861FFA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2694783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C2E49-FACC-4D45-A353-06AF163AC49D}" type="datetimeFigureOut">
              <a:rPr lang="en-US" smtClean="0"/>
              <a:pPr/>
              <a:t>3/23/2015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E34BB-ECB0-4D2A-99ED-00C6861FFA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235670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C2E49-FACC-4D45-A353-06AF163AC49D}" type="datetimeFigureOut">
              <a:rPr lang="en-US" smtClean="0"/>
              <a:pPr/>
              <a:t>3/23/2015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E34BB-ECB0-4D2A-99ED-00C6861FFA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4434004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C2E49-FACC-4D45-A353-06AF163AC49D}" type="datetimeFigureOut">
              <a:rPr lang="en-US" smtClean="0"/>
              <a:pPr/>
              <a:t>3/23/2015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E34BB-ECB0-4D2A-99ED-00C6861FFA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5417487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C2E49-FACC-4D45-A353-06AF163AC49D}" type="datetimeFigureOut">
              <a:rPr lang="en-US" smtClean="0"/>
              <a:pPr/>
              <a:t>3/23/2015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E34BB-ECB0-4D2A-99ED-00C6861FFA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665482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C2E49-FACC-4D45-A353-06AF163AC49D}" type="datetimeFigureOut">
              <a:rPr lang="en-US" smtClean="0"/>
              <a:pPr/>
              <a:t>3/23/2015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E34BB-ECB0-4D2A-99ED-00C6861FFA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0724461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C2E49-FACC-4D45-A353-06AF163AC49D}" type="datetimeFigureOut">
              <a:rPr lang="en-US" smtClean="0"/>
              <a:pPr/>
              <a:t>3/23/2015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E34BB-ECB0-4D2A-99ED-00C6861FFA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4571444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C2E49-FACC-4D45-A353-06AF163AC49D}" type="datetimeFigureOut">
              <a:rPr lang="en-US" smtClean="0"/>
              <a:pPr/>
              <a:t>3/23/2015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E34BB-ECB0-4D2A-99ED-00C6861FFA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7781472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C2E49-FACC-4D45-A353-06AF163AC49D}" type="datetimeFigureOut">
              <a:rPr lang="en-US" smtClean="0"/>
              <a:pPr/>
              <a:t>3/23/2015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E34BB-ECB0-4D2A-99ED-00C6861FFA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8576624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CC2E49-FACC-4D45-A353-06AF163AC49D}" type="datetimeFigureOut">
              <a:rPr lang="en-US" smtClean="0"/>
              <a:pPr/>
              <a:t>3/23/2015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7E34BB-ECB0-4D2A-99ED-00C6861FFA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86265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8837322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989207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7814949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5704833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4888943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2110725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600976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3230595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5840954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514217" cy="7039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3138535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598400" cy="708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8577057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1819953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00269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8283266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-1"/>
            <a:ext cx="12192002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4399004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8766564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2514216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</TotalTime>
  <Words>0</Words>
  <Application>Microsoft Office PowerPoint</Application>
  <PresentationFormat>Custom</PresentationFormat>
  <Paragraphs>0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YUSHAIDA</dc:creator>
  <cp:lastModifiedBy>user</cp:lastModifiedBy>
  <cp:revision>17</cp:revision>
  <dcterms:created xsi:type="dcterms:W3CDTF">2015-03-08T04:37:48Z</dcterms:created>
  <dcterms:modified xsi:type="dcterms:W3CDTF">2015-03-23T03:25:00Z</dcterms:modified>
</cp:coreProperties>
</file>